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</p:sldMasterIdLst>
  <p:notesMasterIdLst>
    <p:notesMasterId r:id="rId31"/>
  </p:notesMasterIdLst>
  <p:sldIdLst>
    <p:sldId id="256" r:id="rId2"/>
    <p:sldId id="258" r:id="rId3"/>
    <p:sldId id="259" r:id="rId4"/>
    <p:sldId id="278" r:id="rId5"/>
    <p:sldId id="304" r:id="rId6"/>
    <p:sldId id="279" r:id="rId7"/>
    <p:sldId id="289" r:id="rId8"/>
    <p:sldId id="286" r:id="rId9"/>
    <p:sldId id="288" r:id="rId10"/>
    <p:sldId id="300" r:id="rId11"/>
    <p:sldId id="301" r:id="rId12"/>
    <p:sldId id="287" r:id="rId13"/>
    <p:sldId id="291" r:id="rId14"/>
    <p:sldId id="307" r:id="rId15"/>
    <p:sldId id="290" r:id="rId16"/>
    <p:sldId id="308" r:id="rId17"/>
    <p:sldId id="309" r:id="rId18"/>
    <p:sldId id="293" r:id="rId19"/>
    <p:sldId id="310" r:id="rId20"/>
    <p:sldId id="294" r:id="rId21"/>
    <p:sldId id="295" r:id="rId22"/>
    <p:sldId id="302" r:id="rId23"/>
    <p:sldId id="303" r:id="rId24"/>
    <p:sldId id="296" r:id="rId25"/>
    <p:sldId id="305" r:id="rId26"/>
    <p:sldId id="297" r:id="rId27"/>
    <p:sldId id="306" r:id="rId28"/>
    <p:sldId id="292" r:id="rId29"/>
    <p:sldId id="31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12B1D7-A0DC-467A-A380-58D5B992689F}">
          <p14:sldIdLst>
            <p14:sldId id="256"/>
          </p14:sldIdLst>
        </p14:section>
        <p14:section name="Introduction" id="{B82DA77C-229A-46D2-BFBB-1F3270C45B74}">
          <p14:sldIdLst>
            <p14:sldId id="258"/>
            <p14:sldId id="259"/>
            <p14:sldId id="278"/>
            <p14:sldId id="304"/>
            <p14:sldId id="279"/>
          </p14:sldIdLst>
        </p14:section>
        <p14:section name="Process Overview" id="{9FEE7C64-FDFA-4E5E-92AB-046AEA406D4D}">
          <p14:sldIdLst>
            <p14:sldId id="289"/>
            <p14:sldId id="286"/>
            <p14:sldId id="288"/>
            <p14:sldId id="300"/>
            <p14:sldId id="301"/>
          </p14:sldIdLst>
        </p14:section>
        <p14:section name="Facilitation" id="{D4ACB9DD-66C5-47C8-B103-7D4C1872EEA4}">
          <p14:sldIdLst>
            <p14:sldId id="287"/>
          </p14:sldIdLst>
        </p14:section>
        <p14:section name="Facilitation Training" id="{381202E5-95CF-4500-A167-B13D16220E29}">
          <p14:sldIdLst>
            <p14:sldId id="291"/>
            <p14:sldId id="307"/>
            <p14:sldId id="290"/>
            <p14:sldId id="308"/>
            <p14:sldId id="309"/>
            <p14:sldId id="293"/>
            <p14:sldId id="310"/>
            <p14:sldId id="294"/>
            <p14:sldId id="295"/>
            <p14:sldId id="302"/>
            <p14:sldId id="303"/>
          </p14:sldIdLst>
        </p14:section>
        <p14:section name="After the Retro" id="{CBABE175-ED2E-4990-AA23-AB3AD55CDA43}">
          <p14:sldIdLst>
            <p14:sldId id="296"/>
            <p14:sldId id="305"/>
            <p14:sldId id="297"/>
            <p14:sldId id="306"/>
          </p14:sldIdLst>
        </p14:section>
        <p14:section name="Closing the talk" id="{B105B96E-7FD2-40B8-8B0B-907D9152CCB6}">
          <p14:sldIdLst>
            <p14:sldId id="292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1333" autoAdjust="0"/>
  </p:normalViewPr>
  <p:slideViewPr>
    <p:cSldViewPr snapToGrid="0">
      <p:cViewPr varScale="1">
        <p:scale>
          <a:sx n="87" d="100"/>
          <a:sy n="87" d="100"/>
        </p:scale>
        <p:origin x="4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C8B2-66D4-4FDA-8B07-3621C7723AB5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1B5D0-E3F3-4B5D-AAD7-6EA2D5ED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0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6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invite only, okay </a:t>
            </a:r>
            <a:r>
              <a:rPr lang="en-US"/>
              <a:t>to refuse</a:t>
            </a:r>
          </a:p>
          <a:p>
            <a:r>
              <a:rPr lang="en-US" dirty="0"/>
              <a:t>Training includes:</a:t>
            </a:r>
          </a:p>
          <a:p>
            <a:r>
              <a:rPr lang="en-US" dirty="0"/>
              <a:t>Comprehensive Listening</a:t>
            </a:r>
          </a:p>
          <a:p>
            <a:r>
              <a:rPr lang="en-US" dirty="0"/>
              <a:t>Awkward Silence</a:t>
            </a:r>
          </a:p>
          <a:p>
            <a:r>
              <a:rPr lang="en-US" dirty="0"/>
              <a:t>Its okay to make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6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1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4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9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15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64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39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2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with anonymous survey</a:t>
            </a:r>
          </a:p>
          <a:p>
            <a:r>
              <a:rPr lang="en-US" dirty="0"/>
              <a:t>Discusses Goals</a:t>
            </a:r>
          </a:p>
          <a:p>
            <a:r>
              <a:rPr lang="en-US" dirty="0"/>
              <a:t>Ends with anonymous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70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is not tied to compensation</a:t>
            </a:r>
          </a:p>
          <a:p>
            <a:r>
              <a:rPr lang="en-US" dirty="0"/>
              <a:t>Completion or failure of goals is not the point. Discussion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make the process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3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8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4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 Feedback.</a:t>
            </a:r>
          </a:p>
          <a:p>
            <a:r>
              <a:rPr lang="en-US" dirty="0"/>
              <a:t>Share Inspiration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Give feedback that is genuinely useful to our employees</a:t>
            </a:r>
          </a:p>
          <a:p>
            <a:pPr marL="228600" indent="-228600">
              <a:buAutoNum type="arabicPeriod"/>
            </a:pPr>
            <a:r>
              <a:rPr lang="en-US" dirty="0"/>
              <a:t>Increase employee satisfaction</a:t>
            </a:r>
          </a:p>
          <a:p>
            <a:pPr marL="228600" indent="-228600">
              <a:buAutoNum type="arabicPeriod"/>
            </a:pPr>
            <a:r>
              <a:rPr lang="en-US" dirty="0"/>
              <a:t>Coordinate spending of training budget</a:t>
            </a:r>
          </a:p>
          <a:p>
            <a:pPr marL="228600" indent="-228600">
              <a:buAutoNum type="arabicPeriod"/>
            </a:pPr>
            <a:r>
              <a:rPr lang="en-US" dirty="0"/>
              <a:t>Allow the director a insight into what employees are looking for from their career.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Flat department</a:t>
            </a:r>
          </a:p>
          <a:p>
            <a:pPr marL="228600" indent="-228600">
              <a:buAutoNum type="arabicPeriod"/>
            </a:pPr>
            <a:r>
              <a:rPr lang="en-US" dirty="0"/>
              <a:t>Safety is a prerequisite</a:t>
            </a:r>
          </a:p>
          <a:p>
            <a:pPr marL="228600" indent="-228600">
              <a:buAutoNum type="arabicPeriod"/>
            </a:pPr>
            <a:r>
              <a:rPr lang="en-US" dirty="0"/>
              <a:t>Prioritize Learning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1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be:</a:t>
            </a:r>
          </a:p>
          <a:p>
            <a:pPr marL="228600" indent="-228600">
              <a:buAutoNum type="arabicPeriod"/>
            </a:pPr>
            <a:r>
              <a:rPr lang="en-US" dirty="0"/>
              <a:t>Safe</a:t>
            </a:r>
          </a:p>
          <a:p>
            <a:pPr marL="228600" indent="-228600">
              <a:buAutoNum type="arabicPeriod"/>
            </a:pPr>
            <a:r>
              <a:rPr lang="en-US" dirty="0"/>
              <a:t>Personal &amp; Private</a:t>
            </a:r>
          </a:p>
          <a:p>
            <a:pPr marL="228600" indent="-228600">
              <a:buAutoNum type="arabicPeriod"/>
            </a:pPr>
            <a:r>
              <a:rPr lang="en-US" dirty="0"/>
              <a:t>Facilitated</a:t>
            </a:r>
          </a:p>
          <a:p>
            <a:pPr marL="0" indent="0">
              <a:buNone/>
            </a:pPr>
            <a:r>
              <a:rPr lang="en-US" dirty="0"/>
              <a:t>This leads to:</a:t>
            </a:r>
          </a:p>
          <a:p>
            <a:pPr marL="228600" indent="-228600">
              <a:buAutoNum type="arabicPeriod"/>
            </a:pPr>
            <a:r>
              <a:rPr lang="en-US" dirty="0"/>
              <a:t>Honest</a:t>
            </a:r>
          </a:p>
          <a:p>
            <a:pPr marL="228600" indent="-228600">
              <a:buAutoNum type="arabicPeriod"/>
            </a:pPr>
            <a:r>
              <a:rPr lang="en-US" dirty="0"/>
              <a:t>Useful feedback</a:t>
            </a:r>
          </a:p>
          <a:p>
            <a:pPr marL="228600" indent="-228600">
              <a:buAutoNum type="arabicPeriod"/>
            </a:pPr>
            <a:r>
              <a:rPr lang="en-US" dirty="0"/>
              <a:t>Relevant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6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06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8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6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9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66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2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3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39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4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45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4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0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6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7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ubmissions.agilealliance.org/agile2017/feedback/517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akerrate.com/talks/72511-facilitating-success-without-unicor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Facilitating Success without Unicorns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whole team approach to finding individual success</a:t>
            </a:r>
          </a:p>
        </p:txBody>
      </p:sp>
    </p:spTree>
    <p:extLst>
      <p:ext uri="{BB962C8B-B14F-4D97-AF65-F5344CB8AC3E}">
        <p14:creationId xmlns:p14="http://schemas.microsoft.com/office/powerpoint/2010/main" val="102189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EE6F3-39C0-4C3B-A994-54EF9E83FFF9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8BCA2D92-BC99-446F-81F1-B2FB694D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CE3C-A203-40AE-B9DC-CAB4D53C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Facilitation by Peers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C8DFC-3A2E-44BB-B73D-18BF08D0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0597" y="2667000"/>
            <a:ext cx="2167632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33834-FE70-4572-A3EF-F5E453BBF662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B84C2BCB-5C26-4633-BFEA-FEA1D38CF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5534" y="2667000"/>
            <a:ext cx="1637757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31DF3C-3483-434B-84F8-E705041CC2E8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8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1DF3C-3483-434B-84F8-E705041CC2E8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92" y="3229898"/>
            <a:ext cx="11916212" cy="1369218"/>
          </a:xfrm>
        </p:spPr>
      </p:pic>
    </p:spTree>
    <p:extLst>
      <p:ext uri="{BB962C8B-B14F-4D97-AF65-F5344CB8AC3E}">
        <p14:creationId xmlns:p14="http://schemas.microsoft.com/office/powerpoint/2010/main" val="299423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 &amp; Force Field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57C6B36-5139-4157-B279-B6223FA6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295" y="2667000"/>
            <a:ext cx="857623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7795" y="1800182"/>
            <a:ext cx="8421328" cy="4862508"/>
          </a:xfrm>
        </p:spPr>
      </p:pic>
    </p:spTree>
    <p:extLst>
      <p:ext uri="{BB962C8B-B14F-4D97-AF65-F5344CB8AC3E}">
        <p14:creationId xmlns:p14="http://schemas.microsoft.com/office/powerpoint/2010/main" val="88878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1953508"/>
            <a:ext cx="6282813" cy="4712110"/>
          </a:xfrm>
        </p:spPr>
      </p:pic>
    </p:spTree>
    <p:extLst>
      <p:ext uri="{BB962C8B-B14F-4D97-AF65-F5344CB8AC3E}">
        <p14:creationId xmlns:p14="http://schemas.microsoft.com/office/powerpoint/2010/main" val="62694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340B-AB9C-4056-9C4A-828C4F38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4730" y="2667000"/>
            <a:ext cx="547936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1F62C-EC95-4461-A11A-3A827C315A0C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1F62C-EC95-4461-A11A-3A827C315A0C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25403"/>
            <a:ext cx="9906000" cy="2007393"/>
          </a:xfrm>
        </p:spPr>
      </p:pic>
    </p:spTree>
    <p:extLst>
      <p:ext uri="{BB962C8B-B14F-4D97-AF65-F5344CB8AC3E}">
        <p14:creationId xmlns:p14="http://schemas.microsoft.com/office/powerpoint/2010/main" val="170081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79" y="645106"/>
            <a:ext cx="389645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/>
              <a:t>Mob Programmer</a:t>
            </a:r>
          </a:p>
          <a:p>
            <a:r>
              <a:rPr lang="en-US" dirty="0"/>
              <a:t>Lover of Community</a:t>
            </a:r>
          </a:p>
          <a:p>
            <a:r>
              <a:rPr lang="en-US" dirty="0"/>
              <a:t>Coach?</a:t>
            </a:r>
          </a:p>
          <a:p>
            <a:r>
              <a:rPr lang="en-US" dirty="0"/>
              <a:t>Father</a:t>
            </a:r>
          </a:p>
          <a:p>
            <a:r>
              <a:rPr lang="en-US" dirty="0"/>
              <a:t>Husband</a:t>
            </a:r>
          </a:p>
          <a:p>
            <a:r>
              <a:rPr lang="en-US" dirty="0"/>
              <a:t>19 Years in Industry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054DA-A64C-4DF5-BAB2-2F4CAD984819}"/>
              </a:ext>
            </a:extLst>
          </p:cNvPr>
          <p:cNvSpPr txBox="1"/>
          <p:nvPr/>
        </p:nvSpPr>
        <p:spPr>
          <a:xfrm>
            <a:off x="7183526" y="203680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 Jason Kerney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3204C-A2BE-419E-9324-CA3E66371911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6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8AE2-20C4-47E0-8D39-9D19C5F8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Retro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9911B-B96D-4281-829A-6D2ADB5E9D06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8C134AB-75A9-443D-BAAC-20AE3CCC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77" y="2342343"/>
            <a:ext cx="175284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4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A462-4143-4821-89DB-4D68F858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the Parking 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1EFE3-3A9A-4B5A-8EAA-CF3592DFF1C1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58EE5062-5C56-4AC4-B705-168E87D1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37A243F-811C-4115-AC39-36388133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3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EE6F3-39C0-4C3B-A994-54EF9E83FFF9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35D55E2F-6763-4F87-9AB5-2EC31539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08AA302-123B-4984-9440-35311175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C7DB-598B-4627-BB9E-0F8C3DE4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the Director</a:t>
            </a:r>
          </a:p>
        </p:txBody>
      </p:sp>
      <p:pic>
        <p:nvPicPr>
          <p:cNvPr id="6" name="Content Placeholder 5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606359D-F210-47AB-B67A-90DA17CBE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3825" y="2667000"/>
            <a:ext cx="184117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46BD8-905F-4F33-ADEC-9F1839D2AD25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3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F4E9-51A3-416C-8DBF-29EE2B88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Gamification</a:t>
            </a:r>
          </a:p>
        </p:txBody>
      </p:sp>
      <p:pic>
        <p:nvPicPr>
          <p:cNvPr id="5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75A43C1-22D9-4EAE-8399-C1AC972C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695" y="2667000"/>
            <a:ext cx="5849435" cy="3124200"/>
          </a:xfrm>
        </p:spPr>
      </p:pic>
    </p:spTree>
    <p:extLst>
      <p:ext uri="{BB962C8B-B14F-4D97-AF65-F5344CB8AC3E}">
        <p14:creationId xmlns:p14="http://schemas.microsoft.com/office/powerpoint/2010/main" val="388923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E840-4AF5-46E4-BFC7-925F7630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Retro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C47F9-AA4D-47D8-9699-E2349865E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6937" y="3209782"/>
            <a:ext cx="2514951" cy="203863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61C1C-D6B9-44B8-944B-E4F07BECA394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000" dirty="0"/>
              <a:t>(Stories)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C8866-66CD-4CE6-8E21-DC1A10AC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8438" y="2985914"/>
            <a:ext cx="1971950" cy="24863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B5659-372D-4D4B-B1EE-3FAC972DF37A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3296-1ECF-4F4E-AC9B-3E0E75FA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Parking 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73CB7-7731-4B25-B705-F2FE64D335AD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C7560226-9B3A-4C65-9BC0-AC3D7333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DD31EC9-3773-4405-A0C3-42411581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F38DF333-3422-4C32-81EE-26AA9D2B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704" flipH="1">
            <a:off x="4702847" y="4175636"/>
            <a:ext cx="907651" cy="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8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773CB7-7731-4B25-B705-F2FE64D335AD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C8C575-2FA3-4706-8289-D3FF1E3A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Rate 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E81CB-F704-46F5-9848-0A0E1D65D64A}"/>
              </a:ext>
            </a:extLst>
          </p:cNvPr>
          <p:cNvSpPr txBox="1"/>
          <p:nvPr/>
        </p:nvSpPr>
        <p:spPr>
          <a:xfrm>
            <a:off x="1141413" y="3247949"/>
            <a:ext cx="835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https://submissions.agilealliance.org/agile2017/feedback/5178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https://speakerrate.com/talks/72511-facilitating-success-without-unicorns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8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Introduction – Overview and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talk about? Employee Feedback</a:t>
            </a:r>
          </a:p>
          <a:p>
            <a:r>
              <a:rPr lang="en-US" dirty="0"/>
              <a:t>What are my goals?</a:t>
            </a:r>
          </a:p>
          <a:p>
            <a:r>
              <a:rPr lang="en-US" dirty="0"/>
              <a:t>What am I going to cover?</a:t>
            </a:r>
          </a:p>
          <a:p>
            <a:r>
              <a:rPr lang="en-US" dirty="0">
                <a:effectLst/>
              </a:rPr>
              <a:t>"The value of another’s experience is to give us hope, not to tell us how or whether to proceed.“</a:t>
            </a:r>
          </a:p>
          <a:p>
            <a:pPr lvl="1"/>
            <a:r>
              <a:rPr lang="en-US" dirty="0">
                <a:effectLst/>
              </a:rPr>
              <a:t>Peter Block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C4752-2163-49CB-9D73-5CE774B3A9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6" name="Picture 5" descr="A unicorn in a circle with a cross bar. No Unicorns">
            <a:extLst>
              <a:ext uri="{FF2B5EF4-FFF2-40B4-BE49-F238E27FC236}">
                <a16:creationId xmlns:a16="http://schemas.microsoft.com/office/drawing/2014/main" id="{9B4E665F-2765-4709-BB4C-E977F9BA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711" y="421798"/>
            <a:ext cx="2515667" cy="27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B7B7-1F06-41F6-B7CB-45C3D63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Employee Review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F3E9C-2423-49C3-BDF1-C5DBE6BB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168" y="2667000"/>
            <a:ext cx="3510489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477F6-1078-422E-8831-9AE86E1F03B7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6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960A-BBB2-4124-9BD6-C5A0599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</a:t>
            </a:r>
          </a:p>
        </p:txBody>
      </p:sp>
      <p:pic>
        <p:nvPicPr>
          <p:cNvPr id="6" name="Content Placeholder 5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8B73C177-0D49-47F3-888D-A51CAF545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8326" y="2667000"/>
            <a:ext cx="3552173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3F548E-C03D-4CB4-BB07-C6DA31B26F24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5D67-AAD2-4046-93E4-3A2F48B1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 Context. Context.</a:t>
            </a:r>
          </a:p>
        </p:txBody>
      </p:sp>
      <p:pic>
        <p:nvPicPr>
          <p:cNvPr id="6" name="Content Placeholder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EB47BF-338D-4D82-AE01-06553EF4C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3225" y="2667000"/>
            <a:ext cx="2102375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5B7CB4-8713-42EA-BA4B-42104FD02FD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7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158-B7E5-466E-8DA0-06D1E628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this…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F42D0EC-058E-4CB5-B7E7-4CFBA13EC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9867" y="2667000"/>
            <a:ext cx="1409092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94DD0-B334-4494-AFD9-671622CBA6A4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9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7DFA-216D-47D8-8219-B37A5C76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– The Personal Retrospective</a:t>
            </a:r>
          </a:p>
        </p:txBody>
      </p:sp>
      <p:pic>
        <p:nvPicPr>
          <p:cNvPr id="6" name="Content Placeholder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4A3B69D-418C-409C-8A1C-93670033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955" y="3057251"/>
            <a:ext cx="1773653" cy="21200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E2C9C-37DC-47D3-8FEA-05359B17FA8B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CC8E-7EE8-4FF5-9D8D-B0C4564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EAF8F043-19D1-4872-A6C8-24F061E12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2684D-C917-41EB-AFCC-5211ED58D515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17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3152</TotalTime>
  <Words>428</Words>
  <Application>Microsoft Office PowerPoint</Application>
  <PresentationFormat>Widescreen</PresentationFormat>
  <Paragraphs>139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Century Gothic</vt:lpstr>
      <vt:lpstr>Mesh</vt:lpstr>
      <vt:lpstr>Facilitating Success without Unicorns</vt:lpstr>
      <vt:lpstr>Who am I?</vt:lpstr>
      <vt:lpstr>Introduction – Overview and plan</vt:lpstr>
      <vt:lpstr>Not an Employee Review Process</vt:lpstr>
      <vt:lpstr>Gamification</vt:lpstr>
      <vt:lpstr>Context. Context. Context.</vt:lpstr>
      <vt:lpstr>Picture this…</vt:lpstr>
      <vt:lpstr>Format – The Personal Retrospective</vt:lpstr>
      <vt:lpstr>Adding To Parking Lot</vt:lpstr>
      <vt:lpstr>Adding To Parking Lot</vt:lpstr>
      <vt:lpstr>PowerPoint Presentation</vt:lpstr>
      <vt:lpstr>Facilitation by Peers</vt:lpstr>
      <vt:lpstr>Opening The Retro</vt:lpstr>
      <vt:lpstr>Opening The Retro</vt:lpstr>
      <vt:lpstr>Time Line &amp; Force Field</vt:lpstr>
      <vt:lpstr>Time Line</vt:lpstr>
      <vt:lpstr>Force Field</vt:lpstr>
      <vt:lpstr>Goals</vt:lpstr>
      <vt:lpstr>Goals</vt:lpstr>
      <vt:lpstr>Closing the Retro</vt:lpstr>
      <vt:lpstr>Adding to the Parking Lot</vt:lpstr>
      <vt:lpstr>Adding To Parking Lot</vt:lpstr>
      <vt:lpstr>PowerPoint Presentation</vt:lpstr>
      <vt:lpstr>Talking to the Director</vt:lpstr>
      <vt:lpstr>Addressing Gamification</vt:lpstr>
      <vt:lpstr>Department Retro</vt:lpstr>
      <vt:lpstr>Results (Stories)</vt:lpstr>
      <vt:lpstr>Revisit Parking Lot</vt:lpstr>
      <vt:lpstr>Please Rate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Success</dc:title>
  <dc:creator>Jason Kerney</dc:creator>
  <cp:lastModifiedBy>Jason Kerney</cp:lastModifiedBy>
  <cp:revision>27</cp:revision>
  <dcterms:created xsi:type="dcterms:W3CDTF">2017-02-08T20:43:08Z</dcterms:created>
  <dcterms:modified xsi:type="dcterms:W3CDTF">2017-08-04T01:33:38Z</dcterms:modified>
</cp:coreProperties>
</file>